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10" r:id="rId4"/>
    <p:sldId id="319" r:id="rId5"/>
    <p:sldId id="316" r:id="rId6"/>
    <p:sldId id="317" r:id="rId7"/>
    <p:sldId id="320" r:id="rId8"/>
    <p:sldId id="313" r:id="rId9"/>
    <p:sldId id="318" r:id="rId10"/>
    <p:sldId id="315" r:id="rId11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56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8088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29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&#1089;&#1072;&#1081;&#1090;&#1086;&#1073;&#1088;&#1072;&#1079;&#1086;&#1074;&#1072;&#1085;&#1080;&#1103;.&#1088;&#1092;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jpeg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4.jpeg"/><Relationship Id="rId5" Type="http://schemas.openxmlformats.org/officeDocument/2006/relationships/image" Target="../media/image5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3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jpeg"/><Relationship Id="rId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104352" y="2186448"/>
            <a:ext cx="10504406" cy="3160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ИТОГИ ПЕРВОГО ГОДА </a:t>
            </a:r>
            <a:r>
              <a:rPr lang="ru-RU" dirty="0" smtClean="0">
                <a:solidFill>
                  <a:srgbClr val="C00000"/>
                </a:solidFill>
              </a:rPr>
              <a:t>РАБОТЫ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ЦЕНТРОВ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ТОЧКА РОСТА»,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СОЗДАННЫХ В </a:t>
            </a:r>
            <a:r>
              <a:rPr lang="ru-RU" dirty="0" smtClean="0">
                <a:solidFill>
                  <a:srgbClr val="C00000"/>
                </a:solidFill>
              </a:rPr>
              <a:t>МУНИЦИПАЛЬНОМ РАЙОНЕ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ИЛИШЕВСКИЙ РАЙОН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РЕСПУБЛИКИ </a:t>
            </a:r>
            <a:r>
              <a:rPr lang="ru-RU" dirty="0" smtClean="0">
                <a:solidFill>
                  <a:srgbClr val="C00000"/>
                </a:solidFill>
              </a:rPr>
              <a:t>БАШКОРТОСТАН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центра на 2020 год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3024" y="1851102"/>
            <a:ext cx="11608071" cy="459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ru-RU" sz="1600" dirty="0"/>
              <a:t> </a:t>
            </a:r>
            <a:r>
              <a:rPr lang="ru-RU" sz="16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1.Внедрение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сетевых форм реализации программ дополнительного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системы внеурочной деятельности в каникулярный период, разработка образовательных программ для пришкольных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лагерей.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Содействие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шахматного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образовани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4.Вовлечение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обучающихся и педагогов в проектную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5.Совершенствование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обновление форм организации основного и дополнительного образования с использованием современных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6.Организационно-содержательная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деятельность, направленная на подготовку учащихся к участия в конкурсах различного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7.Содействие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созданию и развитию общественного движения школьников, направленное на личностное развитие, социальную активность через проектную деятельность, различные программы дополнительного образования детей.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7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845779"/>
            <a:ext cx="10504406" cy="599563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География проекта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0546" y="-27332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708234"/>
            <a:ext cx="10504406" cy="1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b="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" y="1445343"/>
            <a:ext cx="4722041" cy="5412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87" y="3723387"/>
            <a:ext cx="4161586" cy="3134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33" y="1100994"/>
            <a:ext cx="4154162" cy="28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5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" y="1721087"/>
            <a:ext cx="3257017" cy="2389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6" y="4157221"/>
            <a:ext cx="3257016" cy="2397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4" y="1721087"/>
            <a:ext cx="3092866" cy="3120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12" y="1445342"/>
            <a:ext cx="3955083" cy="3166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12" y="4377999"/>
            <a:ext cx="3820041" cy="24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9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981307" y="1092820"/>
            <a:ext cx="10554502" cy="688355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" y="2222564"/>
            <a:ext cx="3288857" cy="4374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70" y="1439984"/>
            <a:ext cx="3850888" cy="28881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47" y="4039416"/>
            <a:ext cx="3786140" cy="25578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1" y="3968174"/>
            <a:ext cx="3764627" cy="28898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35" y="1588224"/>
            <a:ext cx="3671819" cy="27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31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799464" y="1115122"/>
            <a:ext cx="10625986" cy="864215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Организация сетевого </a:t>
            </a:r>
            <a:r>
              <a:rPr lang="ru-RU" dirty="0" smtClean="0">
                <a:solidFill>
                  <a:schemeClr val="tx1"/>
                </a:solidFill>
              </a:rPr>
              <a:t>взаимодействия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292409" y="3220278"/>
            <a:ext cx="5378419" cy="2524340"/>
            <a:chOff x="2763308" y="1749942"/>
            <a:chExt cx="6081234" cy="330429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04751" y="1749942"/>
              <a:ext cx="4115788" cy="3304296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Центры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«Точка роста» МБОУ СОШ 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с.Базитамак</a:t>
              </a:r>
              <a:endPara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МБОУ СОШ №4 </a:t>
              </a:r>
              <a:r>
                <a:rPr kumimoji="0" lang="ru-RU" sz="2800" b="1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с.Верхнеяркеево</a:t>
              </a:r>
              <a:endParaRPr kumimoji="0" lang="ru-RU" sz="28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 rot="3151452" flipH="1">
              <a:off x="3120383" y="3891719"/>
              <a:ext cx="309783" cy="1023933"/>
            </a:xfrm>
            <a:prstGeom prst="downArrow">
              <a:avLst/>
            </a:prstGeom>
            <a:solidFill>
              <a:schemeClr val="bg2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" name="Стрелка вниз 25"/>
            <p:cNvSpPr/>
            <p:nvPr/>
          </p:nvSpPr>
          <p:spPr>
            <a:xfrm rot="18448548" flipH="1">
              <a:off x="8241251" y="3974165"/>
              <a:ext cx="264327" cy="942254"/>
            </a:xfrm>
            <a:prstGeom prst="downArrow">
              <a:avLst/>
            </a:prstGeom>
            <a:solidFill>
              <a:schemeClr val="bg2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62940" y="2196961"/>
            <a:ext cx="2839720" cy="830995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МБОУ СОШ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с.Кужбахты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44439" y="1674765"/>
            <a:ext cx="2196726" cy="830995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МБОУ СОШ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с.Андреевка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18209" y="1726579"/>
            <a:ext cx="3083276" cy="1200327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МБОУ СОШ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Т.Рахманова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с.Верхнеяркеево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7447702">
            <a:off x="3441728" y="2825463"/>
            <a:ext cx="180282" cy="1262605"/>
          </a:xfrm>
          <a:prstGeom prst="downArrow">
            <a:avLst/>
          </a:prstGeom>
          <a:solidFill>
            <a:schemeClr val="bg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Стрелка вниз 27"/>
          <p:cNvSpPr/>
          <p:nvPr/>
        </p:nvSpPr>
        <p:spPr>
          <a:xfrm flipV="1">
            <a:off x="6033551" y="2654035"/>
            <a:ext cx="109251" cy="576437"/>
          </a:xfrm>
          <a:prstGeom prst="downArrow">
            <a:avLst/>
          </a:prstGeom>
          <a:solidFill>
            <a:schemeClr val="bg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3048548" flipH="1">
            <a:off x="8265091" y="2881092"/>
            <a:ext cx="227414" cy="1114349"/>
          </a:xfrm>
          <a:prstGeom prst="downArrow">
            <a:avLst/>
          </a:prstGeom>
          <a:solidFill>
            <a:schemeClr val="bg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15618" y="4822839"/>
            <a:ext cx="2750672" cy="1200327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МБОУ Гимназия №1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с.Верхнеяркеево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62939" y="5256248"/>
            <a:ext cx="2366361" cy="830995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МБОУ Лицей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с.Нижнеяркеево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982"/>
    </mc:Choice>
    <mc:Fallback xmlns="">
      <p:transition spd="slow" advClick="0" advTm="39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722926" y="970010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Направления работы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88434" y="1972617"/>
            <a:ext cx="2858415" cy="9541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Центр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«Точка роста»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895" y="1702527"/>
            <a:ext cx="2916621" cy="163121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Основные общеобразовательные программы: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«Информатика», «Технология», «ОБЖ»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6494" y="2627271"/>
            <a:ext cx="2940896" cy="163121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Дополнительные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общеобразовательные программы: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«Шахматы», «З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d-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моделирование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», 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«Робототехника» и др.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26" y="3049012"/>
            <a:ext cx="2877291" cy="21579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390" y="1376947"/>
            <a:ext cx="1875485" cy="25006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01">
            <a:off x="290330" y="3705363"/>
            <a:ext cx="3241539" cy="24020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1" y="4404316"/>
            <a:ext cx="4056208" cy="223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59" y="4906375"/>
            <a:ext cx="2504782" cy="1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4029"/>
    </mc:Choice>
    <mc:Fallback xmlns="">
      <p:transition spd="slow" advClick="0" advTm="140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722926" y="970010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Направления работы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88434" y="1972617"/>
            <a:ext cx="2858415" cy="9541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Центр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«Точка роста»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939" y="1702527"/>
            <a:ext cx="3081577" cy="1631214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Основные общеобразовательные программы: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«Информатика», «Технология», «ОБЖ»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6493" y="2304312"/>
            <a:ext cx="4214992" cy="132343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Дополнительные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общеобразовательные программы: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«Шахматы», «З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d-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моделирование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», 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«Робототехника» и др.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4" y="3333740"/>
            <a:ext cx="2922813" cy="3204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45">
            <a:off x="136606" y="3760930"/>
            <a:ext cx="3445565" cy="258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77">
            <a:off x="7535782" y="3815492"/>
            <a:ext cx="4179849" cy="26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4029"/>
    </mc:Choice>
    <mc:Fallback xmlns="">
      <p:transition spd="slow" advClick="0" advTm="140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13791" y="936585"/>
            <a:ext cx="10522018" cy="50875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Индикативные показатели результативности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59159"/>
              </p:ext>
            </p:extLst>
          </p:nvPr>
        </p:nvGraphicFramePr>
        <p:xfrm>
          <a:off x="298174" y="1445340"/>
          <a:ext cx="11532921" cy="52886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9078"/>
                <a:gridCol w="7549578"/>
                <a:gridCol w="1084470"/>
                <a:gridCol w="1167890"/>
                <a:gridCol w="1021905"/>
              </a:tblGrid>
              <a:tr h="5944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достижении индикативных показателей результативности деятельности </a:t>
                      </a:r>
                      <a:b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Центров образования цифрового и гуманитарного профилей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Точка роста» в 2019 году в МР Илишевский район  </a:t>
                      </a:r>
                      <a:b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индикатора/показателя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 МР (всего)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центрам «Точка роста»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№4с.Верхнеяркеево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с.Базитамак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491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предметной области «Технология» на базе Центров «Точка роста» (человек)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582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предметной области «Физическая культура и основы безопасности жизнедеятельности» на базе Центров «Точка роста» (человек)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491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предметной области «Математика и информатика» на базе Центров «Точка роста»  (человек)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516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человек, ежемесячно использующих инфраструктуру Центров «Точка роста» для дистанционного образования   (человек)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491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заключивших договор сетевого взаимодействия с Центрами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«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Точка роста»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453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педагогов по предмету «Технология», ежегодно (процентов)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  <a:tr h="491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7.                   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иных сотрудников Центров, ежегодно (процентов)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7" marR="4627" marT="46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0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йсылу\Desktop\доки\Точка роста\файлы для всех\Безымянный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6" y="1542720"/>
            <a:ext cx="7537947" cy="23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174" y="3877167"/>
            <a:ext cx="11893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 РОСТА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ИЗ МЕЧТЫ В РЕАЛЬНОСТЬ!»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64"/>
    </mc:Choice>
    <mc:Fallback xmlns="">
      <p:transition spd="slow" advClick="0" advTm="60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332</Words>
  <Application>Microsoft Office PowerPoint</Application>
  <PresentationFormat>Произвольный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ИТОГИ ПЕРВОГО ГОДА РАБОТЫ ЦЕНТРОВ  «ТОЧКА РОСТА»,  СОЗДАННЫХ В МУНИЦИПАЛЬНОМ РАЙОНЕ  ИЛИШЕВСКИЙ РАЙОН  РЕСПУБЛИКИ БАШКОРТОСТАН</vt:lpstr>
      <vt:lpstr>География проекта   </vt:lpstr>
      <vt:lpstr>Инфраструктура центра  </vt:lpstr>
      <vt:lpstr>Инфраструктура центра  </vt:lpstr>
      <vt:lpstr>Организация сетевого взаимодействия </vt:lpstr>
      <vt:lpstr>Направления работы центров</vt:lpstr>
      <vt:lpstr>Направления работы центров</vt:lpstr>
      <vt:lpstr>Индикативные показатели результативности</vt:lpstr>
      <vt:lpstr>Презентация PowerPoint</vt:lpstr>
      <vt:lpstr>Задачи центра на 2020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4</cp:lastModifiedBy>
  <cp:revision>76</cp:revision>
  <cp:lastPrinted>2019-09-16T17:07:16Z</cp:lastPrinted>
  <dcterms:modified xsi:type="dcterms:W3CDTF">2020-02-27T09:59:09Z</dcterms:modified>
</cp:coreProperties>
</file>